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Building a Power BI Dashboard in a Military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practical guide for military users leveraging Power BI without a premium account.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Key Takeaways:</a:t>
            </a:r>
          </a:p>
          <a:p>
            <a:r>
              <a:rPr dirty="0"/>
              <a:t>✓ Structure Excel data properly.</a:t>
            </a:r>
          </a:p>
          <a:p>
            <a:r>
              <a:rPr dirty="0"/>
              <a:t>✓ Clean &amp; transform data in Power Query.</a:t>
            </a:r>
          </a:p>
          <a:p>
            <a:r>
              <a:rPr dirty="0"/>
              <a:t>✓ Use simple, effective visuals.</a:t>
            </a:r>
          </a:p>
          <a:p>
            <a:r>
              <a:rPr dirty="0"/>
              <a:t>✓ Leverage free-tier Power BI sharing options.</a:t>
            </a:r>
          </a:p>
          <a:p>
            <a:pPr marL="0" indent="0">
              <a:buNone/>
            </a:pPr>
            <a:endParaRPr dirty="0"/>
          </a:p>
          <a:p>
            <a:r>
              <a:rPr dirty="0"/>
              <a:t>Further Learning:</a:t>
            </a:r>
          </a:p>
          <a:p>
            <a:r>
              <a:rPr dirty="0"/>
              <a:t>• Microsoft Power BI Training (Microsoft Learn)</a:t>
            </a:r>
          </a:p>
          <a:p>
            <a:r>
              <a:rPr dirty="0"/>
              <a:t>• YouTube: Guy in a Cube (Power BI Tutorials).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Power BI: A business intelligence tool for data visualization.</a:t>
            </a:r>
          </a:p>
          <a:p>
            <a:r>
              <a:t>• Why use Power BI without Premium? Cost-effective, still powerful.</a:t>
            </a:r>
          </a:p>
          <a:p>
            <a:r>
              <a:t>• Limitations: No auto-refresh, limited sharing, fewer AI features.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Understanding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Excel is a database, not a display tool.</a:t>
            </a:r>
          </a:p>
          <a:p>
            <a:r>
              <a:t>• Avoid images, merged cells, excessive formatting.</a:t>
            </a:r>
          </a:p>
          <a:p>
            <a:r>
              <a:t>• Use clean, structured tables for smooth Power BI integration.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Setting Up Your Data in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Best Practices:</a:t>
            </a:r>
          </a:p>
          <a:p>
            <a:r>
              <a:t>1. Single table format, no multiple tables per sheet.</a:t>
            </a:r>
          </a:p>
          <a:p>
            <a:r>
              <a:t>2. Column headers in first row, distinct &amp; meaningful.</a:t>
            </a:r>
          </a:p>
          <a:p>
            <a:r>
              <a:t>3. No formulas in cells – convert to values.</a:t>
            </a:r>
          </a:p>
          <a:p>
            <a:r>
              <a:t>4. Use unique identifiers to prevent duplicates.</a:t>
            </a:r>
          </a:p>
          <a:p>
            <a:r>
              <a:t>5. Proper date formatting for analysis.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Importing Data into Power 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Open Power BI Desktop.</a:t>
            </a:r>
          </a:p>
          <a:p>
            <a:r>
              <a:t>• Click ‘Get Data &gt; Excel’ to connect your dataset.</a:t>
            </a:r>
          </a:p>
          <a:p>
            <a:r>
              <a:t>• Select the table or sheet, then click ‘Load’ or ‘Transform Data’.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Cleaning &amp; Transforming Data in Power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Remove null values and blanks.</a:t>
            </a:r>
          </a:p>
          <a:p>
            <a:r>
              <a:t>• Convert text to proper case.</a:t>
            </a:r>
          </a:p>
          <a:p>
            <a:r>
              <a:t>• Change data types (dates, numbers, text).</a:t>
            </a:r>
          </a:p>
          <a:p>
            <a:r>
              <a:t>• Remove duplicates &amp; errors.</a:t>
            </a:r>
          </a:p>
          <a:p>
            <a:r>
              <a:t>Recommended YouTube: ‘Introduction to Power Query’ &amp; ‘Best Practices for Cleaning Data’.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Building Basic Visualizations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Use these visuals:</a:t>
            </a:r>
          </a:p>
          <a:p>
            <a:r>
              <a:t>• Tables: Structured reports.</a:t>
            </a:r>
          </a:p>
          <a:p>
            <a:r>
              <a:t>• Bar/Column Charts: Compare personnel, budgets.</a:t>
            </a:r>
          </a:p>
          <a:p>
            <a:r>
              <a:t>• Line Charts: Track trends over time.</a:t>
            </a:r>
          </a:p>
          <a:p>
            <a:r>
              <a:t>• Maps: Geospatial analysis.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Creating Interactive Filters &amp; Slicers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Use slicers to filter data by unit, time, category.</a:t>
            </a:r>
          </a:p>
          <a:p>
            <a:r>
              <a:t>• Add dropdowns for leadership insights.</a:t>
            </a:r>
          </a:p>
          <a:p>
            <a:r>
              <a:t>• Keep interactivity simple to avoid performance issues.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Publishing &amp; Sharing Your Dashboard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Without Premium, share using:</a:t>
            </a:r>
          </a:p>
          <a:p>
            <a:r>
              <a:t>1. Save as .pbix file for manual sharing.</a:t>
            </a:r>
          </a:p>
          <a:p>
            <a:r>
              <a:t>2. Publish to Power BI Service (limited free sharing).</a:t>
            </a:r>
          </a:p>
          <a:p>
            <a:r>
              <a:t>3. Export as PDF or PowerPoint.</a:t>
            </a:r>
          </a:p>
          <a:p>
            <a:r>
              <a:t>4. Embed in SharePoint or Teams.</a:t>
            </a:r>
          </a:p>
          <a:p>
            <a:r>
              <a:t>Recommended YouTube: ‘How to Share Power BI Dashboards Without Premium’.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451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Building a Power BI Dashboard in a Military Environment</vt:lpstr>
      <vt:lpstr>Introduction</vt:lpstr>
      <vt:lpstr>Understanding Data Structure</vt:lpstr>
      <vt:lpstr>Setting Up Your Data in Excel</vt:lpstr>
      <vt:lpstr>Importing Data into Power BI</vt:lpstr>
      <vt:lpstr>Cleaning &amp; Transforming Data in Power Query</vt:lpstr>
      <vt:lpstr>Building Basic Visualizations</vt:lpstr>
      <vt:lpstr>Creating Interactive Filters &amp; Slicers</vt:lpstr>
      <vt:lpstr>Publishing &amp; Sharing Your Dashboard</vt:lpstr>
      <vt:lpstr>Conclusion &amp;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Jamaal Uzziel</cp:lastModifiedBy>
  <cp:revision>2</cp:revision>
  <dcterms:created xsi:type="dcterms:W3CDTF">2013-01-27T09:14:16Z</dcterms:created>
  <dcterms:modified xsi:type="dcterms:W3CDTF">2025-02-17T17:35:02Z</dcterms:modified>
  <cp:category/>
</cp:coreProperties>
</file>